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4" r:id="rId3"/>
    <p:sldId id="256" r:id="rId4"/>
    <p:sldId id="269" r:id="rId5"/>
    <p:sldId id="258" r:id="rId6"/>
    <p:sldId id="260" r:id="rId7"/>
    <p:sldId id="259" r:id="rId8"/>
    <p:sldId id="262" r:id="rId9"/>
    <p:sldId id="270" r:id="rId10"/>
    <p:sldId id="261" r:id="rId11"/>
    <p:sldId id="271" r:id="rId12"/>
    <p:sldId id="263" r:id="rId13"/>
    <p:sldId id="265" r:id="rId14"/>
    <p:sldId id="264" r:id="rId15"/>
    <p:sldId id="267" r:id="rId16"/>
    <p:sldId id="266" r:id="rId17"/>
    <p:sldId id="272" r:id="rId18"/>
    <p:sldId id="27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/>
              <a:t>Doggo / Nogo</a:t>
            </a:r>
          </a:p>
          <a:p>
            <a:pPr algn="ctr"/>
            <a:r>
              <a:rPr lang="fr-FR" sz="2000"/>
              <a:t>A Modern Comprehensive Additive Cognitive Control Paradigm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260192" y="34053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022533" y="3823097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Doggo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Nogo</a:t>
            </a:r>
            <a:r>
              <a:rPr lang="fr-FR" dirty="0"/>
              <a:t> tries to </a:t>
            </a:r>
            <a:r>
              <a:rPr lang="fr-FR" dirty="0" err="1"/>
              <a:t>steal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? </a:t>
            </a:r>
            <a:r>
              <a:rPr lang="fr-FR" dirty="0" err="1"/>
              <a:t>Mice</a:t>
            </a:r>
            <a:r>
              <a:rPr lang="fr-FR" dirty="0"/>
              <a:t>?</a:t>
            </a:r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Goal</a:t>
            </a:r>
          </a:p>
          <a:p>
            <a:r>
              <a:rPr lang="fr-FR" b="1" dirty="0" err="1"/>
              <a:t>Develop</a:t>
            </a:r>
            <a:r>
              <a:rPr lang="fr-FR" b="1" dirty="0"/>
              <a:t> an </a:t>
            </a:r>
            <a:r>
              <a:rPr lang="fr-FR" b="1" dirty="0" err="1"/>
              <a:t>engaging</a:t>
            </a:r>
            <a:r>
              <a:rPr lang="fr-FR" b="1" dirty="0"/>
              <a:t>, reliable, </a:t>
            </a:r>
            <a:r>
              <a:rPr lang="fr-FR" b="1" dirty="0" err="1"/>
              <a:t>comprehensive</a:t>
            </a:r>
            <a:r>
              <a:rPr lang="fr-FR" b="1" dirty="0"/>
              <a:t> </a:t>
            </a:r>
            <a:r>
              <a:rPr lang="fr-FR" b="1" dirty="0" err="1"/>
              <a:t>paradigm</a:t>
            </a:r>
            <a:r>
              <a:rPr lang="fr-FR" b="1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as an </a:t>
            </a:r>
            <a:r>
              <a:rPr lang="fr-FR" b="1" dirty="0" err="1"/>
              <a:t>neuropsychological</a:t>
            </a:r>
            <a:r>
              <a:rPr lang="fr-FR" b="1" dirty="0"/>
              <a:t> index (</a:t>
            </a:r>
            <a:r>
              <a:rPr lang="fr-FR" b="1" dirty="0" err="1"/>
              <a:t>correlate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processes</a:t>
            </a:r>
            <a:r>
              <a:rPr lang="fr-FR" b="1" dirty="0"/>
              <a:t> / </a:t>
            </a:r>
            <a:r>
              <a:rPr lang="fr-FR" b="1" dirty="0" err="1"/>
              <a:t>assessment</a:t>
            </a:r>
            <a:r>
              <a:rPr lang="fr-F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investigate</a:t>
            </a:r>
            <a:r>
              <a:rPr lang="fr-FR" b="1" dirty="0"/>
              <a:t> the </a:t>
            </a:r>
            <a:r>
              <a:rPr lang="fr-FR" b="1" dirty="0" err="1"/>
              <a:t>role</a:t>
            </a:r>
            <a:r>
              <a:rPr lang="fr-FR" b="1" dirty="0"/>
              <a:t> of </a:t>
            </a:r>
            <a:r>
              <a:rPr lang="fr-FR" b="1" dirty="0" err="1"/>
              <a:t>interoceptive</a:t>
            </a:r>
            <a:r>
              <a:rPr lang="fr-FR" b="1" dirty="0"/>
              <a:t>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Systematically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311852" y="3117372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6064779" y="3117372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4645560" y="1881960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1081</Words>
  <Application>Microsoft Office PowerPoint</Application>
  <PresentationFormat>Widescreen</PresentationFormat>
  <Paragraphs>205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110</cp:revision>
  <dcterms:created xsi:type="dcterms:W3CDTF">2023-09-14T14:24:05Z</dcterms:created>
  <dcterms:modified xsi:type="dcterms:W3CDTF">2023-10-25T10:08:46Z</dcterms:modified>
</cp:coreProperties>
</file>